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0" r:id="rId15"/>
    <p:sldId id="267" r:id="rId16"/>
    <p:sldId id="268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7,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u.prepao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l.caspaonline.org/caspaHelpPages/about-caspaoverview/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72991"/>
            <a:ext cx="7772400" cy="2960143"/>
          </a:xfrm>
        </p:spPr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Your guide to </a:t>
            </a:r>
            <a:r>
              <a:rPr lang="en-US" sz="5400" dirty="0" err="1" smtClean="0"/>
              <a:t>Caspa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Brought to you by Temple University Pre-Physician Assistant Org.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41" y="576957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INFO -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This is the section where you will enter the information for each of your evaluators (the people that you have asked to write your letters of recommendation)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Speaking of evaluators…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Be courteous and ask them far in advance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CASPA requires 3 letters to be submitted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You can submit your application with one letter outstanding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Research programs to see what kind of evaluators your schools prefer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general, 1 PA, 1 academic source/professor, and 1 person who can speak to your clinical and work skills are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9191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SUPPORTING INFORMATION -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This is where you will log your work, research, patient care, and volunteer experiences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each experience, you will need: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 well-written description for each experience that describes what you did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 know how many hours you did doing this experience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 contact person who oversaw your experience (such as a boss) </a:t>
            </a:r>
            <a:r>
              <a:rPr lang="en-US" dirty="0"/>
              <a:t>and their information </a:t>
            </a:r>
          </a:p>
        </p:txBody>
      </p:sp>
    </p:spTree>
    <p:extLst>
      <p:ext uri="{BB962C8B-B14F-4D97-AF65-F5344CB8AC3E}">
        <p14:creationId xmlns:p14="http://schemas.microsoft.com/office/powerpoint/2010/main" val="251202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29.37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126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example of what your compilation of experiences may look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1528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Supporting information -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7620000" cy="43735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place to log all of the exemplary things you’ve earned. Think: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Dean’s List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Honor’s Program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Scholarships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4004435"/>
            <a:ext cx="84152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Supporting information - Certifications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5377938"/>
            <a:ext cx="7618620" cy="196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/>
              <a:t>EMT or CNA certified? List it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30.05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b="409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248981"/>
            <a:ext cx="8153400" cy="457200"/>
          </a:xfrm>
        </p:spPr>
        <p:txBody>
          <a:bodyPr/>
          <a:lstStyle/>
          <a:p>
            <a:r>
              <a:rPr lang="en-US" dirty="0" smtClean="0"/>
              <a:t>Don’t forget any!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52612" cy="1371600"/>
          </a:xfrm>
        </p:spPr>
        <p:txBody>
          <a:bodyPr/>
          <a:lstStyle/>
          <a:p>
            <a:r>
              <a:rPr lang="en-US" dirty="0" smtClean="0"/>
              <a:t>Supporting information -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17829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Though it may change in the future, the essay question for the last few years has been “Please explain why you are interested in </a:t>
            </a:r>
            <a:r>
              <a:rPr lang="en-US" dirty="0"/>
              <a:t> </a:t>
            </a:r>
            <a:r>
              <a:rPr lang="en-US" dirty="0" smtClean="0"/>
              <a:t>being a Physician Assistant.”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essay is an EXTREMELY important part of your application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5000 characters, maximum (including spaces and punctuation marks!)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Make it unique and memorable – you are trying to stand out! 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It will also be material you will be asked about during your interviews!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9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30.19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7" r="-670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107648"/>
            <a:ext cx="8153400" cy="1076285"/>
          </a:xfrm>
        </p:spPr>
        <p:txBody>
          <a:bodyPr>
            <a:normAutofit/>
          </a:bodyPr>
          <a:lstStyle/>
          <a:p>
            <a:r>
              <a:rPr lang="en-US" dirty="0" smtClean="0"/>
              <a:t>We recommend writing and editing your essay in a different software (such as Microsoft Word) and then pasting your essay in when you are finished.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0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Some programs you choose to apply to may require extra information beyond what CASPA alone asks you to document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Examples of extra information that you may be asked for: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Answers to additional essay questions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Cover letter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Résumé 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31.02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9" r="-1976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410941"/>
            <a:ext cx="8153400" cy="1049059"/>
          </a:xfrm>
        </p:spPr>
        <p:txBody>
          <a:bodyPr>
            <a:normAutofit/>
          </a:bodyPr>
          <a:lstStyle/>
          <a:p>
            <a:r>
              <a:rPr lang="en-US" dirty="0" smtClean="0"/>
              <a:t>Example question asked during the 2015-2016 cycle by the University of Florida in the “Program Materials” section of CASPA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We have had many members successfully go through the application process who know how overwhelming it can feel…</a:t>
            </a:r>
            <a:endParaRPr lang="en-US" dirty="0"/>
          </a:p>
          <a:p>
            <a:r>
              <a:rPr lang="en-US" dirty="0"/>
              <a:t>If you have any questions, please feel free to contact us at </a:t>
            </a:r>
            <a:r>
              <a:rPr lang="en-US" dirty="0" smtClean="0">
                <a:hlinkClick r:id="rId2"/>
              </a:rPr>
              <a:t>tu.prepao@gmail.com</a:t>
            </a:r>
            <a:r>
              <a:rPr lang="en-US" dirty="0" smtClean="0"/>
              <a:t> (please use your Temple e-mail address). </a:t>
            </a:r>
          </a:p>
          <a:p>
            <a:r>
              <a:rPr lang="en-US" dirty="0" smtClean="0"/>
              <a:t>We are more than happy to help!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6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and a complete guide to CASPA, please refer to the official site at:</a:t>
            </a:r>
          </a:p>
          <a:p>
            <a:r>
              <a:rPr lang="en-US" dirty="0">
                <a:hlinkClick r:id="rId2"/>
              </a:rPr>
              <a:t>https://portal.caspaonline.org/caspaHelpPages/about-caspaoverview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326" y="4027315"/>
            <a:ext cx="3450074" cy="79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CASPA – FAQ’s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Stands for </a:t>
            </a:r>
            <a:r>
              <a:rPr lang="en-US" i="1" dirty="0" smtClean="0"/>
              <a:t>Central </a:t>
            </a:r>
            <a:r>
              <a:rPr lang="en-US" i="1" dirty="0" smtClean="0"/>
              <a:t>Application Service for Physician </a:t>
            </a:r>
            <a:r>
              <a:rPr lang="en-US" i="1" dirty="0" smtClean="0"/>
              <a:t>Assistants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Most PA programs accept applications only through CASPA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Cost of application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175$ for your first program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Additional 50$ per program you apply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7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28.15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3586"/>
          <a:stretch>
            <a:fillRect/>
          </a:stretch>
        </p:blipFill>
        <p:spPr>
          <a:xfrm>
            <a:off x="363972" y="276069"/>
            <a:ext cx="8246628" cy="44402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familiar with CASPA: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home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691841"/>
            <a:ext cx="8153400" cy="116615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After creating your account, this will be your go-to page where you can easily access all components of your application.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27.56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b="284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318919"/>
            <a:ext cx="8153400" cy="116615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You can add or delete programs you want to apply to at any time before submitting your application.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5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28.32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77" r="-33577"/>
          <a:stretch>
            <a:fillRect/>
          </a:stretch>
        </p:blipFill>
        <p:spPr>
          <a:xfrm>
            <a:off x="-2" y="0"/>
            <a:ext cx="9056999" cy="482199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4960413"/>
            <a:ext cx="8153400" cy="910642"/>
          </a:xfrm>
        </p:spPr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 smtClean="0"/>
              <a:t>pretty self-</a:t>
            </a:r>
            <a:r>
              <a:rPr lang="en-US" dirty="0" smtClean="0"/>
              <a:t>explanatory information that you will quickly fill out. Don’t worry, the complex components of the application are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7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28.43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25" r="-1782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098064"/>
            <a:ext cx="8153400" cy="1074136"/>
          </a:xfrm>
        </p:spPr>
        <p:txBody>
          <a:bodyPr>
            <a:normAutofit/>
          </a:bodyPr>
          <a:lstStyle/>
          <a:p>
            <a:r>
              <a:rPr lang="en-US" dirty="0" smtClean="0"/>
              <a:t>Prepare for ‘Transcript Entry’ to take a while! </a:t>
            </a:r>
          </a:p>
          <a:p>
            <a:r>
              <a:rPr lang="en-US" dirty="0" smtClean="0"/>
              <a:t>*CASPA employees will double-check your transcript and grades  you enter against your official transcript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6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29.06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13" r="-2311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212172"/>
            <a:ext cx="8153400" cy="457200"/>
          </a:xfrm>
        </p:spPr>
        <p:txBody>
          <a:bodyPr/>
          <a:lstStyle/>
          <a:p>
            <a:r>
              <a:rPr lang="en-US" dirty="0" smtClean="0"/>
              <a:t>An example of what your ‘transcript entry’ will look like upon completion.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5-16 at 11.29.27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00" r="-317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245300"/>
            <a:ext cx="8153400" cy="1380342"/>
          </a:xfrm>
        </p:spPr>
        <p:txBody>
          <a:bodyPr/>
          <a:lstStyle/>
          <a:p>
            <a:r>
              <a:rPr lang="en-US" dirty="0" smtClean="0"/>
              <a:t>Possibly the most important section of your CASPA </a:t>
            </a:r>
            <a:r>
              <a:rPr lang="en-US" dirty="0" smtClean="0"/>
              <a:t>application!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35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88</TotalTime>
  <Words>657</Words>
  <Application>Microsoft Macintosh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    Your guide to Caspa</vt:lpstr>
      <vt:lpstr>Preface:</vt:lpstr>
      <vt:lpstr>CASPA – FAQ’s </vt:lpstr>
      <vt:lpstr>Getting familiar with CASPA: The home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INFO - Evaluations</vt:lpstr>
      <vt:lpstr>SUPPORTING INFORMATION - EXPERIENCES</vt:lpstr>
      <vt:lpstr>PowerPoint Presentation</vt:lpstr>
      <vt:lpstr>Supporting information - achievements</vt:lpstr>
      <vt:lpstr>PowerPoint Presentation</vt:lpstr>
      <vt:lpstr>Supporting information - ESSAY</vt:lpstr>
      <vt:lpstr>PowerPoint Presentation</vt:lpstr>
      <vt:lpstr>Program Materials</vt:lpstr>
      <vt:lpstr>PowerPoint Presentation</vt:lpstr>
      <vt:lpstr>QUESTIONS?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Your guide to Caspa</dc:title>
  <dc:creator>Alixandria Taylor</dc:creator>
  <cp:lastModifiedBy>Alixandria Taylor</cp:lastModifiedBy>
  <cp:revision>9</cp:revision>
  <dcterms:created xsi:type="dcterms:W3CDTF">2016-03-08T01:39:45Z</dcterms:created>
  <dcterms:modified xsi:type="dcterms:W3CDTF">2016-03-08T03:24:49Z</dcterms:modified>
</cp:coreProperties>
</file>